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2" r:id="rId3"/>
    <p:sldId id="304" r:id="rId4"/>
    <p:sldId id="259" r:id="rId5"/>
    <p:sldId id="261" r:id="rId6"/>
    <p:sldId id="317" r:id="rId7"/>
    <p:sldId id="258" r:id="rId8"/>
    <p:sldId id="321" r:id="rId9"/>
    <p:sldId id="315" r:id="rId10"/>
    <p:sldId id="316" r:id="rId11"/>
    <p:sldId id="279" r:id="rId12"/>
    <p:sldId id="262" r:id="rId13"/>
    <p:sldId id="318" r:id="rId14"/>
    <p:sldId id="319" r:id="rId15"/>
    <p:sldId id="306" r:id="rId16"/>
    <p:sldId id="267" r:id="rId17"/>
    <p:sldId id="280" r:id="rId18"/>
    <p:sldId id="286" r:id="rId19"/>
    <p:sldId id="313" r:id="rId20"/>
    <p:sldId id="314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Cox" userId="00982fb286b19781" providerId="LiveId" clId="{B53C1433-1DBE-49E9-82CC-7562C7D781F4}"/>
    <pc:docChg chg="undo redo custSel addSld delSld modSld sldOrd">
      <pc:chgData name="Tom Cox" userId="00982fb286b19781" providerId="LiveId" clId="{B53C1433-1DBE-49E9-82CC-7562C7D781F4}" dt="2023-03-28T19:18:03.600" v="829" actId="255"/>
      <pc:docMkLst>
        <pc:docMk/>
      </pc:docMkLst>
      <pc:sldChg chg="modSp mod">
        <pc:chgData name="Tom Cox" userId="00982fb286b19781" providerId="LiveId" clId="{B53C1433-1DBE-49E9-82CC-7562C7D781F4}" dt="2023-03-22T19:26:18.121" v="161" actId="20577"/>
        <pc:sldMkLst>
          <pc:docMk/>
          <pc:sldMk cId="0" sldId="257"/>
        </pc:sldMkLst>
        <pc:spChg chg="mod">
          <ac:chgData name="Tom Cox" userId="00982fb286b19781" providerId="LiveId" clId="{B53C1433-1DBE-49E9-82CC-7562C7D781F4}" dt="2023-03-22T19:26:18.121" v="161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 mod ord">
        <pc:chgData name="Tom Cox" userId="00982fb286b19781" providerId="LiveId" clId="{B53C1433-1DBE-49E9-82CC-7562C7D781F4}" dt="2023-03-28T18:40:26.733" v="621"/>
        <pc:sldMkLst>
          <pc:docMk/>
          <pc:sldMk cId="0" sldId="258"/>
        </pc:sldMkLst>
        <pc:spChg chg="mod">
          <ac:chgData name="Tom Cox" userId="00982fb286b19781" providerId="LiveId" clId="{B53C1433-1DBE-49E9-82CC-7562C7D781F4}" dt="2023-03-28T18:23:13.673" v="349" actId="20577"/>
          <ac:spMkLst>
            <pc:docMk/>
            <pc:sldMk cId="0" sldId="258"/>
            <ac:spMk id="10" creationId="{00000000-0000-0000-0000-000000000000}"/>
          </ac:spMkLst>
        </pc:spChg>
      </pc:sldChg>
      <pc:sldChg chg="modSp mod ord">
        <pc:chgData name="Tom Cox" userId="00982fb286b19781" providerId="LiveId" clId="{B53C1433-1DBE-49E9-82CC-7562C7D781F4}" dt="2023-03-28T18:59:06.236" v="718" actId="20577"/>
        <pc:sldMkLst>
          <pc:docMk/>
          <pc:sldMk cId="0" sldId="259"/>
        </pc:sldMkLst>
        <pc:spChg chg="mod">
          <ac:chgData name="Tom Cox" userId="00982fb286b19781" providerId="LiveId" clId="{B53C1433-1DBE-49E9-82CC-7562C7D781F4}" dt="2023-03-28T18:59:06.236" v="718" actId="20577"/>
          <ac:spMkLst>
            <pc:docMk/>
            <pc:sldMk cId="0" sldId="259"/>
            <ac:spMk id="10" creationId="{00000000-0000-0000-0000-000000000000}"/>
          </ac:spMkLst>
        </pc:spChg>
      </pc:sldChg>
      <pc:sldChg chg="ord">
        <pc:chgData name="Tom Cox" userId="00982fb286b19781" providerId="LiveId" clId="{B53C1433-1DBE-49E9-82CC-7562C7D781F4}" dt="2023-03-28T19:09:04.392" v="793"/>
        <pc:sldMkLst>
          <pc:docMk/>
          <pc:sldMk cId="0" sldId="261"/>
        </pc:sldMkLst>
      </pc:sldChg>
      <pc:sldChg chg="modSp mod">
        <pc:chgData name="Tom Cox" userId="00982fb286b19781" providerId="LiveId" clId="{B53C1433-1DBE-49E9-82CC-7562C7D781F4}" dt="2023-03-28T18:56:46.815" v="698" actId="20577"/>
        <pc:sldMkLst>
          <pc:docMk/>
          <pc:sldMk cId="0" sldId="267"/>
        </pc:sldMkLst>
        <pc:spChg chg="mod">
          <ac:chgData name="Tom Cox" userId="00982fb286b19781" providerId="LiveId" clId="{B53C1433-1DBE-49E9-82CC-7562C7D781F4}" dt="2023-03-28T18:56:46.815" v="698" actId="20577"/>
          <ac:spMkLst>
            <pc:docMk/>
            <pc:sldMk cId="0" sldId="267"/>
            <ac:spMk id="10" creationId="{00000000-0000-0000-0000-000000000000}"/>
          </ac:spMkLst>
        </pc:spChg>
      </pc:sldChg>
      <pc:sldChg chg="modSp mod ord">
        <pc:chgData name="Tom Cox" userId="00982fb286b19781" providerId="LiveId" clId="{B53C1433-1DBE-49E9-82CC-7562C7D781F4}" dt="2023-03-28T19:05:57.990" v="789" actId="27636"/>
        <pc:sldMkLst>
          <pc:docMk/>
          <pc:sldMk cId="0" sldId="272"/>
        </pc:sldMkLst>
        <pc:spChg chg="mod">
          <ac:chgData name="Tom Cox" userId="00982fb286b19781" providerId="LiveId" clId="{B53C1433-1DBE-49E9-82CC-7562C7D781F4}" dt="2023-03-28T19:05:57.990" v="789" actId="27636"/>
          <ac:spMkLst>
            <pc:docMk/>
            <pc:sldMk cId="0" sldId="272"/>
            <ac:spMk id="10" creationId="{00000000-0000-0000-0000-000000000000}"/>
          </ac:spMkLst>
        </pc:spChg>
      </pc:sldChg>
      <pc:sldChg chg="modSp mod">
        <pc:chgData name="Tom Cox" userId="00982fb286b19781" providerId="LiveId" clId="{B53C1433-1DBE-49E9-82CC-7562C7D781F4}" dt="2023-03-28T19:04:12.220" v="784" actId="20577"/>
        <pc:sldMkLst>
          <pc:docMk/>
          <pc:sldMk cId="0" sldId="279"/>
        </pc:sldMkLst>
        <pc:spChg chg="mod">
          <ac:chgData name="Tom Cox" userId="00982fb286b19781" providerId="LiveId" clId="{B53C1433-1DBE-49E9-82CC-7562C7D781F4}" dt="2023-03-28T19:04:12.220" v="784" actId="20577"/>
          <ac:spMkLst>
            <pc:docMk/>
            <pc:sldMk cId="0" sldId="279"/>
            <ac:spMk id="10" creationId="{00000000-0000-0000-0000-000000000000}"/>
          </ac:spMkLst>
        </pc:spChg>
      </pc:sldChg>
      <pc:sldChg chg="modSp mod">
        <pc:chgData name="Tom Cox" userId="00982fb286b19781" providerId="LiveId" clId="{B53C1433-1DBE-49E9-82CC-7562C7D781F4}" dt="2023-03-28T18:26:50.343" v="468" actId="20577"/>
        <pc:sldMkLst>
          <pc:docMk/>
          <pc:sldMk cId="0" sldId="280"/>
        </pc:sldMkLst>
        <pc:spChg chg="mod">
          <ac:chgData name="Tom Cox" userId="00982fb286b19781" providerId="LiveId" clId="{B53C1433-1DBE-49E9-82CC-7562C7D781F4}" dt="2023-03-28T18:26:50.343" v="468" actId="20577"/>
          <ac:spMkLst>
            <pc:docMk/>
            <pc:sldMk cId="0" sldId="280"/>
            <ac:spMk id="10" creationId="{00000000-0000-0000-0000-000000000000}"/>
          </ac:spMkLst>
        </pc:spChg>
      </pc:sldChg>
      <pc:sldChg chg="modSp mod ord">
        <pc:chgData name="Tom Cox" userId="00982fb286b19781" providerId="LiveId" clId="{B53C1433-1DBE-49E9-82CC-7562C7D781F4}" dt="2023-03-28T18:37:49.969" v="613" actId="27636"/>
        <pc:sldMkLst>
          <pc:docMk/>
          <pc:sldMk cId="0" sldId="304"/>
        </pc:sldMkLst>
        <pc:spChg chg="mod">
          <ac:chgData name="Tom Cox" userId="00982fb286b19781" providerId="LiveId" clId="{B53C1433-1DBE-49E9-82CC-7562C7D781F4}" dt="2023-03-28T18:37:49.969" v="613" actId="27636"/>
          <ac:spMkLst>
            <pc:docMk/>
            <pc:sldMk cId="0" sldId="304"/>
            <ac:spMk id="10" creationId="{00000000-0000-0000-0000-000000000000}"/>
          </ac:spMkLst>
        </pc:spChg>
      </pc:sldChg>
      <pc:sldChg chg="modSp mod">
        <pc:chgData name="Tom Cox" userId="00982fb286b19781" providerId="LiveId" clId="{B53C1433-1DBE-49E9-82CC-7562C7D781F4}" dt="2023-03-28T18:25:23.664" v="439" actId="20577"/>
        <pc:sldMkLst>
          <pc:docMk/>
          <pc:sldMk cId="0" sldId="306"/>
        </pc:sldMkLst>
        <pc:spChg chg="mod">
          <ac:chgData name="Tom Cox" userId="00982fb286b19781" providerId="LiveId" clId="{B53C1433-1DBE-49E9-82CC-7562C7D781F4}" dt="2023-03-28T18:25:23.664" v="439" actId="20577"/>
          <ac:spMkLst>
            <pc:docMk/>
            <pc:sldMk cId="0" sldId="306"/>
            <ac:spMk id="10" creationId="{00000000-0000-0000-0000-000000000000}"/>
          </ac:spMkLst>
        </pc:spChg>
      </pc:sldChg>
      <pc:sldChg chg="delSp modSp mod">
        <pc:chgData name="Tom Cox" userId="00982fb286b19781" providerId="LiveId" clId="{B53C1433-1DBE-49E9-82CC-7562C7D781F4}" dt="2023-03-28T19:15:13.995" v="797" actId="478"/>
        <pc:sldMkLst>
          <pc:docMk/>
          <pc:sldMk cId="4050833750" sldId="314"/>
        </pc:sldMkLst>
        <pc:picChg chg="del mod">
          <ac:chgData name="Tom Cox" userId="00982fb286b19781" providerId="LiveId" clId="{B53C1433-1DBE-49E9-82CC-7562C7D781F4}" dt="2023-03-28T19:15:13.995" v="797" actId="478"/>
          <ac:picMkLst>
            <pc:docMk/>
            <pc:sldMk cId="4050833750" sldId="314"/>
            <ac:picMk id="2" creationId="{9390E0C4-9B92-B9A1-5758-03DE60873F6F}"/>
          </ac:picMkLst>
        </pc:picChg>
      </pc:sldChg>
      <pc:sldChg chg="addSp delSp modSp add mod ord">
        <pc:chgData name="Tom Cox" userId="00982fb286b19781" providerId="LiveId" clId="{B53C1433-1DBE-49E9-82CC-7562C7D781F4}" dt="2023-03-28T18:52:42.017" v="661" actId="20577"/>
        <pc:sldMkLst>
          <pc:docMk/>
          <pc:sldMk cId="4192642686" sldId="315"/>
        </pc:sldMkLst>
        <pc:spChg chg="add del mod">
          <ac:chgData name="Tom Cox" userId="00982fb286b19781" providerId="LiveId" clId="{B53C1433-1DBE-49E9-82CC-7562C7D781F4}" dt="2023-03-28T18:28:35.992" v="471" actId="478"/>
          <ac:spMkLst>
            <pc:docMk/>
            <pc:sldMk cId="4192642686" sldId="315"/>
            <ac:spMk id="3" creationId="{474EBA0A-4E1B-E7D2-986E-46EA8852B788}"/>
          </ac:spMkLst>
        </pc:spChg>
        <pc:spChg chg="add del mod">
          <ac:chgData name="Tom Cox" userId="00982fb286b19781" providerId="LiveId" clId="{B53C1433-1DBE-49E9-82CC-7562C7D781F4}" dt="2023-03-28T18:52:42.017" v="661" actId="20577"/>
          <ac:spMkLst>
            <pc:docMk/>
            <pc:sldMk cId="4192642686" sldId="315"/>
            <ac:spMk id="10" creationId="{00000000-0000-0000-0000-000000000000}"/>
          </ac:spMkLst>
        </pc:spChg>
      </pc:sldChg>
      <pc:sldChg chg="modSp add mod">
        <pc:chgData name="Tom Cox" userId="00982fb286b19781" providerId="LiveId" clId="{B53C1433-1DBE-49E9-82CC-7562C7D781F4}" dt="2023-03-28T19:07:40.205" v="791" actId="20577"/>
        <pc:sldMkLst>
          <pc:docMk/>
          <pc:sldMk cId="2489365126" sldId="316"/>
        </pc:sldMkLst>
        <pc:spChg chg="mod">
          <ac:chgData name="Tom Cox" userId="00982fb286b19781" providerId="LiveId" clId="{B53C1433-1DBE-49E9-82CC-7562C7D781F4}" dt="2023-03-28T19:07:40.205" v="791" actId="20577"/>
          <ac:spMkLst>
            <pc:docMk/>
            <pc:sldMk cId="2489365126" sldId="316"/>
            <ac:spMk id="10" creationId="{00000000-0000-0000-0000-000000000000}"/>
          </ac:spMkLst>
        </pc:spChg>
      </pc:sldChg>
      <pc:sldChg chg="addSp modSp new mod ord">
        <pc:chgData name="Tom Cox" userId="00982fb286b19781" providerId="LiveId" clId="{B53C1433-1DBE-49E9-82CC-7562C7D781F4}" dt="2023-03-28T19:09:16.152" v="795"/>
        <pc:sldMkLst>
          <pc:docMk/>
          <pc:sldMk cId="3869000395" sldId="317"/>
        </pc:sldMkLst>
        <pc:picChg chg="add mod">
          <ac:chgData name="Tom Cox" userId="00982fb286b19781" providerId="LiveId" clId="{B53C1433-1DBE-49E9-82CC-7562C7D781F4}" dt="2023-03-18T22:17:31.507" v="147" actId="962"/>
          <ac:picMkLst>
            <pc:docMk/>
            <pc:sldMk cId="3869000395" sldId="317"/>
            <ac:picMk id="3" creationId="{4F818D2A-5622-D332-C1E5-46BB9EB1C13D}"/>
          </ac:picMkLst>
        </pc:picChg>
      </pc:sldChg>
      <pc:sldChg chg="addSp modSp new mod">
        <pc:chgData name="Tom Cox" userId="00982fb286b19781" providerId="LiveId" clId="{B53C1433-1DBE-49E9-82CC-7562C7D781F4}" dt="2023-03-20T18:34:49.097" v="157" actId="1076"/>
        <pc:sldMkLst>
          <pc:docMk/>
          <pc:sldMk cId="2140226615" sldId="318"/>
        </pc:sldMkLst>
        <pc:picChg chg="add mod">
          <ac:chgData name="Tom Cox" userId="00982fb286b19781" providerId="LiveId" clId="{B53C1433-1DBE-49E9-82CC-7562C7D781F4}" dt="2023-03-20T18:34:49.097" v="157" actId="1076"/>
          <ac:picMkLst>
            <pc:docMk/>
            <pc:sldMk cId="2140226615" sldId="318"/>
            <ac:picMk id="3" creationId="{78647561-9B6C-9817-F857-D6A064A44DFF}"/>
          </ac:picMkLst>
        </pc:picChg>
      </pc:sldChg>
      <pc:sldChg chg="addSp modSp new mod">
        <pc:chgData name="Tom Cox" userId="00982fb286b19781" providerId="LiveId" clId="{B53C1433-1DBE-49E9-82CC-7562C7D781F4}" dt="2023-03-18T22:34:02.069" v="155" actId="962"/>
        <pc:sldMkLst>
          <pc:docMk/>
          <pc:sldMk cId="2909017962" sldId="319"/>
        </pc:sldMkLst>
        <pc:picChg chg="add mod">
          <ac:chgData name="Tom Cox" userId="00982fb286b19781" providerId="LiveId" clId="{B53C1433-1DBE-49E9-82CC-7562C7D781F4}" dt="2023-03-18T22:34:02.069" v="155" actId="962"/>
          <ac:picMkLst>
            <pc:docMk/>
            <pc:sldMk cId="2909017962" sldId="319"/>
            <ac:picMk id="3" creationId="{E5A2577B-DA9A-75DA-C1E5-6F09BCEF9472}"/>
          </ac:picMkLst>
        </pc:picChg>
      </pc:sldChg>
      <pc:sldChg chg="addSp modSp new del mod">
        <pc:chgData name="Tom Cox" userId="00982fb286b19781" providerId="LiveId" clId="{B53C1433-1DBE-49E9-82CC-7562C7D781F4}" dt="2023-03-28T17:57:01.945" v="175" actId="2696"/>
        <pc:sldMkLst>
          <pc:docMk/>
          <pc:sldMk cId="1980761054" sldId="320"/>
        </pc:sldMkLst>
        <pc:picChg chg="add mod">
          <ac:chgData name="Tom Cox" userId="00982fb286b19781" providerId="LiveId" clId="{B53C1433-1DBE-49E9-82CC-7562C7D781F4}" dt="2023-03-28T17:56:45.564" v="174" actId="14100"/>
          <ac:picMkLst>
            <pc:docMk/>
            <pc:sldMk cId="1980761054" sldId="320"/>
            <ac:picMk id="3" creationId="{08BC80E9-AF4C-00F7-F6C2-F021E1C53709}"/>
          </ac:picMkLst>
        </pc:picChg>
      </pc:sldChg>
      <pc:sldChg chg="addSp modSp new del mod setBg">
        <pc:chgData name="Tom Cox" userId="00982fb286b19781" providerId="LiveId" clId="{B53C1433-1DBE-49E9-82CC-7562C7D781F4}" dt="2023-03-28T17:53:31.010" v="166" actId="2696"/>
        <pc:sldMkLst>
          <pc:docMk/>
          <pc:sldMk cId="2123777959" sldId="320"/>
        </pc:sldMkLst>
        <pc:spChg chg="add mod ord">
          <ac:chgData name="Tom Cox" userId="00982fb286b19781" providerId="LiveId" clId="{B53C1433-1DBE-49E9-82CC-7562C7D781F4}" dt="2023-03-28T17:52:17.197" v="164" actId="26606"/>
          <ac:spMkLst>
            <pc:docMk/>
            <pc:sldMk cId="2123777959" sldId="320"/>
            <ac:spMk id="2" creationId="{3A617358-6C34-D8FF-221F-45021DB71493}"/>
          </ac:spMkLst>
        </pc:spChg>
        <pc:spChg chg="add">
          <ac:chgData name="Tom Cox" userId="00982fb286b19781" providerId="LiveId" clId="{B53C1433-1DBE-49E9-82CC-7562C7D781F4}" dt="2023-03-28T17:52:17.197" v="164" actId="26606"/>
          <ac:spMkLst>
            <pc:docMk/>
            <pc:sldMk cId="2123777959" sldId="320"/>
            <ac:spMk id="9" creationId="{47942995-B07F-4636-9A06-C6A104B260A8}"/>
          </ac:spMkLst>
        </pc:spChg>
        <pc:spChg chg="add">
          <ac:chgData name="Tom Cox" userId="00982fb286b19781" providerId="LiveId" clId="{B53C1433-1DBE-49E9-82CC-7562C7D781F4}" dt="2023-03-28T17:52:17.197" v="164" actId="26606"/>
          <ac:spMkLst>
            <pc:docMk/>
            <pc:sldMk cId="2123777959" sldId="320"/>
            <ac:spMk id="16" creationId="{B81933D1-5615-42C7-9C0B-4EB7105CCE2D}"/>
          </ac:spMkLst>
        </pc:spChg>
        <pc:spChg chg="add">
          <ac:chgData name="Tom Cox" userId="00982fb286b19781" providerId="LiveId" clId="{B53C1433-1DBE-49E9-82CC-7562C7D781F4}" dt="2023-03-28T17:52:17.197" v="164" actId="26606"/>
          <ac:spMkLst>
            <pc:docMk/>
            <pc:sldMk cId="2123777959" sldId="320"/>
            <ac:spMk id="18" creationId="{19C9EAEA-39D0-4B0E-A0EB-51E7B26740B1}"/>
          </ac:spMkLst>
        </pc:spChg>
        <pc:grpChg chg="add">
          <ac:chgData name="Tom Cox" userId="00982fb286b19781" providerId="LiveId" clId="{B53C1433-1DBE-49E9-82CC-7562C7D781F4}" dt="2023-03-28T17:52:17.197" v="164" actId="26606"/>
          <ac:grpSpMkLst>
            <pc:docMk/>
            <pc:sldMk cId="2123777959" sldId="320"/>
            <ac:grpSpMk id="11" creationId="{032D8612-31EB-44CF-A1D0-14FD4C705424}"/>
          </ac:grpSpMkLst>
        </pc:grpChg>
        <pc:picChg chg="add mod">
          <ac:chgData name="Tom Cox" userId="00982fb286b19781" providerId="LiveId" clId="{B53C1433-1DBE-49E9-82CC-7562C7D781F4}" dt="2023-03-28T17:52:33.151" v="165" actId="1440"/>
          <ac:picMkLst>
            <pc:docMk/>
            <pc:sldMk cId="2123777959" sldId="320"/>
            <ac:picMk id="4" creationId="{831AC8DE-FF3A-7BAE-2519-426C12B8E02E}"/>
          </ac:picMkLst>
        </pc:picChg>
      </pc:sldChg>
      <pc:sldChg chg="addSp delSp modSp new del mod setBg">
        <pc:chgData name="Tom Cox" userId="00982fb286b19781" providerId="LiveId" clId="{B53C1433-1DBE-49E9-82CC-7562C7D781F4}" dt="2023-03-28T18:13:30.232" v="198" actId="2696"/>
        <pc:sldMkLst>
          <pc:docMk/>
          <pc:sldMk cId="2738810473" sldId="320"/>
        </pc:sldMkLst>
        <pc:spChg chg="add del">
          <ac:chgData name="Tom Cox" userId="00982fb286b19781" providerId="LiveId" clId="{B53C1433-1DBE-49E9-82CC-7562C7D781F4}" dt="2023-03-28T18:08:20.362" v="186" actId="26606"/>
          <ac:spMkLst>
            <pc:docMk/>
            <pc:sldMk cId="2738810473" sldId="320"/>
            <ac:spMk id="8" creationId="{D4771268-CB57-404A-9271-370EB28F6090}"/>
          </ac:spMkLst>
        </pc:spChg>
        <pc:picChg chg="add del mod">
          <ac:chgData name="Tom Cox" userId="00982fb286b19781" providerId="LiveId" clId="{B53C1433-1DBE-49E9-82CC-7562C7D781F4}" dt="2023-03-28T18:08:46.969" v="189" actId="22"/>
          <ac:picMkLst>
            <pc:docMk/>
            <pc:sldMk cId="2738810473" sldId="320"/>
            <ac:picMk id="3" creationId="{C9815C93-1739-C82C-3006-902147FE01F4}"/>
          </ac:picMkLst>
        </pc:picChg>
        <pc:picChg chg="add">
          <ac:chgData name="Tom Cox" userId="00982fb286b19781" providerId="LiveId" clId="{B53C1433-1DBE-49E9-82CC-7562C7D781F4}" dt="2023-03-28T18:13:22.742" v="197" actId="22"/>
          <ac:picMkLst>
            <pc:docMk/>
            <pc:sldMk cId="2738810473" sldId="320"/>
            <ac:picMk id="5" creationId="{27BAA32D-1B01-0AA8-9AF6-C38158ABB333}"/>
          </ac:picMkLst>
        </pc:picChg>
      </pc:sldChg>
      <pc:sldChg chg="new del">
        <pc:chgData name="Tom Cox" userId="00982fb286b19781" providerId="LiveId" clId="{B53C1433-1DBE-49E9-82CC-7562C7D781F4}" dt="2023-03-28T18:27:42.066" v="469" actId="2696"/>
        <pc:sldMkLst>
          <pc:docMk/>
          <pc:sldMk cId="3903383687" sldId="320"/>
        </pc:sldMkLst>
      </pc:sldChg>
      <pc:sldChg chg="modSp add mod ord">
        <pc:chgData name="Tom Cox" userId="00982fb286b19781" providerId="LiveId" clId="{B53C1433-1DBE-49E9-82CC-7562C7D781F4}" dt="2023-03-28T19:06:57.085" v="790" actId="20577"/>
        <pc:sldMkLst>
          <pc:docMk/>
          <pc:sldMk cId="772080882" sldId="321"/>
        </pc:sldMkLst>
        <pc:spChg chg="mod">
          <ac:chgData name="Tom Cox" userId="00982fb286b19781" providerId="LiveId" clId="{B53C1433-1DBE-49E9-82CC-7562C7D781F4}" dt="2023-03-28T19:06:57.085" v="790" actId="20577"/>
          <ac:spMkLst>
            <pc:docMk/>
            <pc:sldMk cId="772080882" sldId="321"/>
            <ac:spMk id="10" creationId="{00000000-0000-0000-0000-000000000000}"/>
          </ac:spMkLst>
        </pc:spChg>
      </pc:sldChg>
      <pc:sldChg chg="addSp delSp new add del mod">
        <pc:chgData name="Tom Cox" userId="00982fb286b19781" providerId="LiveId" clId="{B53C1433-1DBE-49E9-82CC-7562C7D781F4}" dt="2023-03-28T18:13:36.380" v="199" actId="2696"/>
        <pc:sldMkLst>
          <pc:docMk/>
          <pc:sldMk cId="2317218377" sldId="321"/>
        </pc:sldMkLst>
        <pc:picChg chg="add del">
          <ac:chgData name="Tom Cox" userId="00982fb286b19781" providerId="LiveId" clId="{B53C1433-1DBE-49E9-82CC-7562C7D781F4}" dt="2023-03-28T18:08:46.969" v="190" actId="22"/>
          <ac:picMkLst>
            <pc:docMk/>
            <pc:sldMk cId="2317218377" sldId="321"/>
            <ac:picMk id="6" creationId="{758D302F-C845-A121-42A5-670287FDD4C8}"/>
          </ac:picMkLst>
        </pc:picChg>
        <pc:picChg chg="add">
          <ac:chgData name="Tom Cox" userId="00982fb286b19781" providerId="LiveId" clId="{B53C1433-1DBE-49E9-82CC-7562C7D781F4}" dt="2023-03-28T18:01:51.104" v="178" actId="22"/>
          <ac:picMkLst>
            <pc:docMk/>
            <pc:sldMk cId="2317218377" sldId="321"/>
            <ac:picMk id="8" creationId="{830789C4-4225-A873-3E01-344D1801C862}"/>
          </ac:picMkLst>
        </pc:picChg>
      </pc:sldChg>
      <pc:sldChg chg="addSp modSp new del mod">
        <pc:chgData name="Tom Cox" userId="00982fb286b19781" providerId="LiveId" clId="{B53C1433-1DBE-49E9-82CC-7562C7D781F4}" dt="2023-03-28T17:55:57.923" v="171" actId="2696"/>
        <pc:sldMkLst>
          <pc:docMk/>
          <pc:sldMk cId="2410769803" sldId="321"/>
        </pc:sldMkLst>
        <pc:picChg chg="add mod">
          <ac:chgData name="Tom Cox" userId="00982fb286b19781" providerId="LiveId" clId="{B53C1433-1DBE-49E9-82CC-7562C7D781F4}" dt="2023-03-28T17:54:01.741" v="169"/>
          <ac:picMkLst>
            <pc:docMk/>
            <pc:sldMk cId="2410769803" sldId="321"/>
            <ac:picMk id="3" creationId="{732D5076-7EE4-9124-3538-52E21D56502F}"/>
          </ac:picMkLst>
        </pc:picChg>
        <pc:picChg chg="add">
          <ac:chgData name="Tom Cox" userId="00982fb286b19781" providerId="LiveId" clId="{B53C1433-1DBE-49E9-82CC-7562C7D781F4}" dt="2023-03-28T17:54:13.898" v="170" actId="22"/>
          <ac:picMkLst>
            <pc:docMk/>
            <pc:sldMk cId="2410769803" sldId="321"/>
            <ac:picMk id="5" creationId="{D0F2D77D-9151-6A8B-FCAA-895DB898E3F8}"/>
          </ac:picMkLst>
        </pc:picChg>
      </pc:sldChg>
      <pc:sldChg chg="new del">
        <pc:chgData name="Tom Cox" userId="00982fb286b19781" providerId="LiveId" clId="{B53C1433-1DBE-49E9-82CC-7562C7D781F4}" dt="2023-03-28T18:09:48.753" v="193" actId="680"/>
        <pc:sldMkLst>
          <pc:docMk/>
          <pc:sldMk cId="2650098499" sldId="321"/>
        </pc:sldMkLst>
      </pc:sldChg>
      <pc:sldChg chg="modSp add mod">
        <pc:chgData name="Tom Cox" userId="00982fb286b19781" providerId="LiveId" clId="{B53C1433-1DBE-49E9-82CC-7562C7D781F4}" dt="2023-03-28T19:18:03.600" v="829" actId="255"/>
        <pc:sldMkLst>
          <pc:docMk/>
          <pc:sldMk cId="1402989857" sldId="322"/>
        </pc:sldMkLst>
        <pc:spChg chg="mod">
          <ac:chgData name="Tom Cox" userId="00982fb286b19781" providerId="LiveId" clId="{B53C1433-1DBE-49E9-82CC-7562C7D781F4}" dt="2023-03-28T19:18:03.600" v="829" actId="255"/>
          <ac:spMkLst>
            <pc:docMk/>
            <pc:sldMk cId="1402989857" sldId="322"/>
            <ac:spMk id="10" creationId="{00000000-0000-0000-0000-000000000000}"/>
          </ac:spMkLst>
        </pc:spChg>
      </pc:sldChg>
    </pc:docChg>
  </pc:docChgLst>
  <pc:docChgLst>
    <pc:chgData name="Tom Cox" userId="00982fb286b19781" providerId="LiveId" clId="{F45A3C91-586C-4F4E-9E70-FF0DE3E07A8A}"/>
    <pc:docChg chg="custSel delSld modSld">
      <pc:chgData name="Tom Cox" userId="00982fb286b19781" providerId="LiveId" clId="{F45A3C91-586C-4F4E-9E70-FF0DE3E07A8A}" dt="2022-09-01T20:51:50.303" v="130" actId="20577"/>
      <pc:docMkLst>
        <pc:docMk/>
      </pc:docMkLst>
      <pc:sldChg chg="modSp mod">
        <pc:chgData name="Tom Cox" userId="00982fb286b19781" providerId="LiveId" clId="{F45A3C91-586C-4F4E-9E70-FF0DE3E07A8A}" dt="2022-07-31T12:08:03.894" v="9" actId="20577"/>
        <pc:sldMkLst>
          <pc:docMk/>
          <pc:sldMk cId="0" sldId="267"/>
        </pc:sldMkLst>
        <pc:spChg chg="mod">
          <ac:chgData name="Tom Cox" userId="00982fb286b19781" providerId="LiveId" clId="{F45A3C91-586C-4F4E-9E70-FF0DE3E07A8A}" dt="2022-07-31T12:08:03.894" v="9" actId="20577"/>
          <ac:spMkLst>
            <pc:docMk/>
            <pc:sldMk cId="0" sldId="267"/>
            <ac:spMk id="10" creationId="{00000000-0000-0000-0000-000000000000}"/>
          </ac:spMkLst>
        </pc:spChg>
      </pc:sldChg>
      <pc:sldChg chg="del">
        <pc:chgData name="Tom Cox" userId="00982fb286b19781" providerId="LiveId" clId="{F45A3C91-586C-4F4E-9E70-FF0DE3E07A8A}" dt="2022-07-31T12:11:30.787" v="16" actId="2696"/>
        <pc:sldMkLst>
          <pc:docMk/>
          <pc:sldMk cId="0" sldId="269"/>
        </pc:sldMkLst>
      </pc:sldChg>
      <pc:sldChg chg="del">
        <pc:chgData name="Tom Cox" userId="00982fb286b19781" providerId="LiveId" clId="{F45A3C91-586C-4F4E-9E70-FF0DE3E07A8A}" dt="2022-07-31T12:06:00.666" v="0" actId="2696"/>
        <pc:sldMkLst>
          <pc:docMk/>
          <pc:sldMk cId="0" sldId="271"/>
        </pc:sldMkLst>
      </pc:sldChg>
      <pc:sldChg chg="del">
        <pc:chgData name="Tom Cox" userId="00982fb286b19781" providerId="LiveId" clId="{F45A3C91-586C-4F4E-9E70-FF0DE3E07A8A}" dt="2022-07-31T12:07:21.119" v="1" actId="2696"/>
        <pc:sldMkLst>
          <pc:docMk/>
          <pc:sldMk cId="0" sldId="274"/>
        </pc:sldMkLst>
      </pc:sldChg>
      <pc:sldChg chg="del">
        <pc:chgData name="Tom Cox" userId="00982fb286b19781" providerId="LiveId" clId="{F45A3C91-586C-4F4E-9E70-FF0DE3E07A8A}" dt="2022-07-31T12:08:44.188" v="10" actId="2696"/>
        <pc:sldMkLst>
          <pc:docMk/>
          <pc:sldMk cId="0" sldId="275"/>
        </pc:sldMkLst>
      </pc:sldChg>
      <pc:sldChg chg="del">
        <pc:chgData name="Tom Cox" userId="00982fb286b19781" providerId="LiveId" clId="{F45A3C91-586C-4F4E-9E70-FF0DE3E07A8A}" dt="2022-07-31T12:17:46.109" v="76" actId="2696"/>
        <pc:sldMkLst>
          <pc:docMk/>
          <pc:sldMk cId="0" sldId="276"/>
        </pc:sldMkLst>
      </pc:sldChg>
      <pc:sldChg chg="modSp mod">
        <pc:chgData name="Tom Cox" userId="00982fb286b19781" providerId="LiveId" clId="{F45A3C91-586C-4F4E-9E70-FF0DE3E07A8A}" dt="2022-07-31T12:15:59.561" v="75" actId="20577"/>
        <pc:sldMkLst>
          <pc:docMk/>
          <pc:sldMk cId="0" sldId="279"/>
        </pc:sldMkLst>
        <pc:spChg chg="mod">
          <ac:chgData name="Tom Cox" userId="00982fb286b19781" providerId="LiveId" clId="{F45A3C91-586C-4F4E-9E70-FF0DE3E07A8A}" dt="2022-07-31T12:15:59.561" v="75" actId="20577"/>
          <ac:spMkLst>
            <pc:docMk/>
            <pc:sldMk cId="0" sldId="279"/>
            <ac:spMk id="10" creationId="{00000000-0000-0000-0000-000000000000}"/>
          </ac:spMkLst>
        </pc:spChg>
      </pc:sldChg>
      <pc:sldChg chg="del">
        <pc:chgData name="Tom Cox" userId="00982fb286b19781" providerId="LiveId" clId="{F45A3C91-586C-4F4E-9E70-FF0DE3E07A8A}" dt="2022-07-31T12:09:17.039" v="11" actId="2696"/>
        <pc:sldMkLst>
          <pc:docMk/>
          <pc:sldMk cId="0" sldId="282"/>
        </pc:sldMkLst>
      </pc:sldChg>
      <pc:sldChg chg="del">
        <pc:chgData name="Tom Cox" userId="00982fb286b19781" providerId="LiveId" clId="{F45A3C91-586C-4F4E-9E70-FF0DE3E07A8A}" dt="2022-07-31T12:12:01.761" v="18" actId="2696"/>
        <pc:sldMkLst>
          <pc:docMk/>
          <pc:sldMk cId="0" sldId="290"/>
        </pc:sldMkLst>
      </pc:sldChg>
      <pc:sldChg chg="del">
        <pc:chgData name="Tom Cox" userId="00982fb286b19781" providerId="LiveId" clId="{F45A3C91-586C-4F4E-9E70-FF0DE3E07A8A}" dt="2022-07-31T12:12:11.622" v="19" actId="2696"/>
        <pc:sldMkLst>
          <pc:docMk/>
          <pc:sldMk cId="0" sldId="291"/>
        </pc:sldMkLst>
      </pc:sldChg>
      <pc:sldChg chg="del">
        <pc:chgData name="Tom Cox" userId="00982fb286b19781" providerId="LiveId" clId="{F45A3C91-586C-4F4E-9E70-FF0DE3E07A8A}" dt="2022-07-31T12:11:48.944" v="17" actId="2696"/>
        <pc:sldMkLst>
          <pc:docMk/>
          <pc:sldMk cId="0" sldId="295"/>
        </pc:sldMkLst>
      </pc:sldChg>
      <pc:sldChg chg="del">
        <pc:chgData name="Tom Cox" userId="00982fb286b19781" providerId="LiveId" clId="{F45A3C91-586C-4F4E-9E70-FF0DE3E07A8A}" dt="2022-07-31T12:12:34.166" v="22" actId="2696"/>
        <pc:sldMkLst>
          <pc:docMk/>
          <pc:sldMk cId="0" sldId="300"/>
        </pc:sldMkLst>
      </pc:sldChg>
      <pc:sldChg chg="del">
        <pc:chgData name="Tom Cox" userId="00982fb286b19781" providerId="LiveId" clId="{F45A3C91-586C-4F4E-9E70-FF0DE3E07A8A}" dt="2022-07-31T12:12:19.789" v="20" actId="2696"/>
        <pc:sldMkLst>
          <pc:docMk/>
          <pc:sldMk cId="0" sldId="301"/>
        </pc:sldMkLst>
      </pc:sldChg>
      <pc:sldChg chg="del">
        <pc:chgData name="Tom Cox" userId="00982fb286b19781" providerId="LiveId" clId="{F45A3C91-586C-4F4E-9E70-FF0DE3E07A8A}" dt="2022-07-31T12:12:26.560" v="21" actId="2696"/>
        <pc:sldMkLst>
          <pc:docMk/>
          <pc:sldMk cId="0" sldId="302"/>
        </pc:sldMkLst>
      </pc:sldChg>
      <pc:sldChg chg="modSp mod">
        <pc:chgData name="Tom Cox" userId="00982fb286b19781" providerId="LiveId" clId="{F45A3C91-586C-4F4E-9E70-FF0DE3E07A8A}" dt="2022-07-31T12:14:14.604" v="58" actId="20577"/>
        <pc:sldMkLst>
          <pc:docMk/>
          <pc:sldMk cId="0" sldId="304"/>
        </pc:sldMkLst>
        <pc:spChg chg="mod">
          <ac:chgData name="Tom Cox" userId="00982fb286b19781" providerId="LiveId" clId="{F45A3C91-586C-4F4E-9E70-FF0DE3E07A8A}" dt="2022-07-31T12:14:14.604" v="58" actId="20577"/>
          <ac:spMkLst>
            <pc:docMk/>
            <pc:sldMk cId="0" sldId="304"/>
            <ac:spMk id="10" creationId="{00000000-0000-0000-0000-000000000000}"/>
          </ac:spMkLst>
        </pc:spChg>
      </pc:sldChg>
      <pc:sldChg chg="del">
        <pc:chgData name="Tom Cox" userId="00982fb286b19781" providerId="LiveId" clId="{F45A3C91-586C-4F4E-9E70-FF0DE3E07A8A}" dt="2022-07-31T12:07:30.876" v="2" actId="2696"/>
        <pc:sldMkLst>
          <pc:docMk/>
          <pc:sldMk cId="0" sldId="308"/>
        </pc:sldMkLst>
      </pc:sldChg>
      <pc:sldChg chg="del">
        <pc:chgData name="Tom Cox" userId="00982fb286b19781" providerId="LiveId" clId="{F45A3C91-586C-4F4E-9E70-FF0DE3E07A8A}" dt="2022-07-31T12:09:37.140" v="12" actId="2696"/>
        <pc:sldMkLst>
          <pc:docMk/>
          <pc:sldMk cId="0" sldId="310"/>
        </pc:sldMkLst>
      </pc:sldChg>
      <pc:sldChg chg="del">
        <pc:chgData name="Tom Cox" userId="00982fb286b19781" providerId="LiveId" clId="{F45A3C91-586C-4F4E-9E70-FF0DE3E07A8A}" dt="2022-07-31T12:12:44.214" v="23" actId="2696"/>
        <pc:sldMkLst>
          <pc:docMk/>
          <pc:sldMk cId="4094521512" sldId="311"/>
        </pc:sldMkLst>
      </pc:sldChg>
      <pc:sldChg chg="del">
        <pc:chgData name="Tom Cox" userId="00982fb286b19781" providerId="LiveId" clId="{F45A3C91-586C-4F4E-9E70-FF0DE3E07A8A}" dt="2022-07-31T12:12:48.606" v="24" actId="2696"/>
        <pc:sldMkLst>
          <pc:docMk/>
          <pc:sldMk cId="2644669495" sldId="312"/>
        </pc:sldMkLst>
      </pc:sldChg>
      <pc:sldChg chg="modSp mod">
        <pc:chgData name="Tom Cox" userId="00982fb286b19781" providerId="LiveId" clId="{F45A3C91-586C-4F4E-9E70-FF0DE3E07A8A}" dt="2022-09-01T20:51:50.303" v="130" actId="20577"/>
        <pc:sldMkLst>
          <pc:docMk/>
          <pc:sldMk cId="3337690636" sldId="313"/>
        </pc:sldMkLst>
        <pc:spChg chg="mod">
          <ac:chgData name="Tom Cox" userId="00982fb286b19781" providerId="LiveId" clId="{F45A3C91-586C-4F4E-9E70-FF0DE3E07A8A}" dt="2022-09-01T20:51:50.303" v="130" actId="20577"/>
          <ac:spMkLst>
            <pc:docMk/>
            <pc:sldMk cId="3337690636" sldId="313"/>
            <ac:spMk id="10" creationId="{00000000-0000-0000-0000-000000000000}"/>
          </ac:spMkLst>
        </pc:spChg>
      </pc:sldChg>
      <pc:sldChg chg="modSp mod">
        <pc:chgData name="Tom Cox" userId="00982fb286b19781" providerId="LiveId" clId="{F45A3C91-586C-4F4E-9E70-FF0DE3E07A8A}" dt="2022-07-31T12:11:11.132" v="15" actId="255"/>
        <pc:sldMkLst>
          <pc:docMk/>
          <pc:sldMk cId="4050833750" sldId="314"/>
        </pc:sldMkLst>
        <pc:spChg chg="mod">
          <ac:chgData name="Tom Cox" userId="00982fb286b19781" providerId="LiveId" clId="{F45A3C91-586C-4F4E-9E70-FF0DE3E07A8A}" dt="2022-07-31T12:11:11.132" v="15" actId="255"/>
          <ac:spMkLst>
            <pc:docMk/>
            <pc:sldMk cId="4050833750" sldId="314"/>
            <ac:spMk id="10" creationId="{00000000-0000-0000-0000-000000000000}"/>
          </ac:spMkLst>
        </pc:spChg>
      </pc:sldChg>
    </pc:docChg>
  </pc:docChgLst>
  <pc:docChgLst>
    <pc:chgData name="Tom Cox" userId="00982fb286b19781" providerId="LiveId" clId="{5798B187-3961-4B64-88AC-171F82FA15B1}"/>
    <pc:docChg chg="delSld modSld">
      <pc:chgData name="Tom Cox" userId="00982fb286b19781" providerId="LiveId" clId="{5798B187-3961-4B64-88AC-171F82FA15B1}" dt="2024-08-13T16:48:22.044" v="42" actId="20577"/>
      <pc:docMkLst>
        <pc:docMk/>
      </pc:docMkLst>
      <pc:sldChg chg="modSp mod">
        <pc:chgData name="Tom Cox" userId="00982fb286b19781" providerId="LiveId" clId="{5798B187-3961-4B64-88AC-171F82FA15B1}" dt="2024-08-13T16:46:11.494" v="31" actId="20577"/>
        <pc:sldMkLst>
          <pc:docMk/>
          <pc:sldMk cId="0" sldId="262"/>
        </pc:sldMkLst>
        <pc:spChg chg="mod">
          <ac:chgData name="Tom Cox" userId="00982fb286b19781" providerId="LiveId" clId="{5798B187-3961-4B64-88AC-171F82FA15B1}" dt="2024-08-13T16:46:11.494" v="31" actId="20577"/>
          <ac:spMkLst>
            <pc:docMk/>
            <pc:sldMk cId="0" sldId="262"/>
            <ac:spMk id="10" creationId="{00000000-0000-0000-0000-000000000000}"/>
          </ac:spMkLst>
        </pc:spChg>
      </pc:sldChg>
      <pc:sldChg chg="modSp mod">
        <pc:chgData name="Tom Cox" userId="00982fb286b19781" providerId="LiveId" clId="{5798B187-3961-4B64-88AC-171F82FA15B1}" dt="2024-08-13T16:47:13.233" v="40" actId="20577"/>
        <pc:sldMkLst>
          <pc:docMk/>
          <pc:sldMk cId="0" sldId="280"/>
        </pc:sldMkLst>
        <pc:spChg chg="mod">
          <ac:chgData name="Tom Cox" userId="00982fb286b19781" providerId="LiveId" clId="{5798B187-3961-4B64-88AC-171F82FA15B1}" dt="2024-08-13T16:47:13.233" v="40" actId="20577"/>
          <ac:spMkLst>
            <pc:docMk/>
            <pc:sldMk cId="0" sldId="280"/>
            <ac:spMk id="10" creationId="{00000000-0000-0000-0000-000000000000}"/>
          </ac:spMkLst>
        </pc:spChg>
      </pc:sldChg>
      <pc:sldChg chg="modSp mod">
        <pc:chgData name="Tom Cox" userId="00982fb286b19781" providerId="LiveId" clId="{5798B187-3961-4B64-88AC-171F82FA15B1}" dt="2024-08-13T16:48:22.044" v="42" actId="20577"/>
        <pc:sldMkLst>
          <pc:docMk/>
          <pc:sldMk cId="4050833750" sldId="314"/>
        </pc:sldMkLst>
        <pc:spChg chg="mod">
          <ac:chgData name="Tom Cox" userId="00982fb286b19781" providerId="LiveId" clId="{5798B187-3961-4B64-88AC-171F82FA15B1}" dt="2024-08-13T16:48:22.044" v="42" actId="20577"/>
          <ac:spMkLst>
            <pc:docMk/>
            <pc:sldMk cId="4050833750" sldId="314"/>
            <ac:spMk id="10" creationId="{00000000-0000-0000-0000-000000000000}"/>
          </ac:spMkLst>
        </pc:spChg>
      </pc:sldChg>
      <pc:sldChg chg="modSp mod">
        <pc:chgData name="Tom Cox" userId="00982fb286b19781" providerId="LiveId" clId="{5798B187-3961-4B64-88AC-171F82FA15B1}" dt="2024-08-13T16:31:53.685" v="15" actId="20577"/>
        <pc:sldMkLst>
          <pc:docMk/>
          <pc:sldMk cId="4192642686" sldId="315"/>
        </pc:sldMkLst>
        <pc:spChg chg="mod">
          <ac:chgData name="Tom Cox" userId="00982fb286b19781" providerId="LiveId" clId="{5798B187-3961-4B64-88AC-171F82FA15B1}" dt="2024-08-13T16:31:53.685" v="15" actId="20577"/>
          <ac:spMkLst>
            <pc:docMk/>
            <pc:sldMk cId="4192642686" sldId="315"/>
            <ac:spMk id="10" creationId="{00000000-0000-0000-0000-000000000000}"/>
          </ac:spMkLst>
        </pc:spChg>
      </pc:sldChg>
      <pc:sldChg chg="del">
        <pc:chgData name="Tom Cox" userId="00982fb286b19781" providerId="LiveId" clId="{5798B187-3961-4B64-88AC-171F82FA15B1}" dt="2024-08-13T16:48:00.869" v="41" actId="2696"/>
        <pc:sldMkLst>
          <pc:docMk/>
          <pc:sldMk cId="1402989857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22D6-58D6-4FD4-9601-5C8176971516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46B7E-F048-41F7-9B39-EA00F7029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46B7E-F048-41F7-9B39-EA00F70299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46B7E-F048-41F7-9B39-EA00F70299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46B7E-F048-41F7-9B39-EA00F70299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46B7E-F048-41F7-9B39-EA00F70299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8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46B7E-F048-41F7-9B39-EA00F70299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3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B0308-D55B-41E2-A9C6-7B1A0E178FA7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2ABD-1344-439F-A835-E8B2D543B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eplu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/>
          </a:p>
          <a:p>
            <a:pPr algn="ctr">
              <a:buNone/>
            </a:pPr>
            <a:r>
              <a:rPr lang="en-US" sz="60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7200" dirty="0">
                <a:solidFill>
                  <a:schemeClr val="bg1"/>
                </a:solidFill>
                <a:latin typeface="Georgia" pitchFamily="18" charset="0"/>
              </a:rPr>
              <a:t>A New Breed of Cattle Feed</a:t>
            </a:r>
          </a:p>
        </p:txBody>
      </p:sp>
      <p:pic>
        <p:nvPicPr>
          <p:cNvPr id="3" name="Picture 2" descr="A close-up of a logo">
            <a:extLst>
              <a:ext uri="{FF2B5EF4-FFF2-40B4-BE49-F238E27FC236}">
                <a16:creationId xmlns:a16="http://schemas.microsoft.com/office/drawing/2014/main" id="{535A7B2E-A388-95BA-62C2-9658D42C1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7279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/>
          </a:p>
          <a:p>
            <a:pPr algn="ctr">
              <a:buNone/>
            </a:pPr>
            <a:r>
              <a:rPr lang="en-US" sz="7200" dirty="0">
                <a:solidFill>
                  <a:schemeClr val="bg1"/>
                </a:solidFill>
                <a:latin typeface="Georgia" pitchFamily="18" charset="0"/>
              </a:rPr>
              <a:t> ProPell ™</a:t>
            </a:r>
          </a:p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High in Digestible Fiber</a:t>
            </a:r>
          </a:p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Stable and Abundant</a:t>
            </a:r>
          </a:p>
          <a:p>
            <a:pPr algn="ctr">
              <a:buNone/>
            </a:pP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E54BA58D-5D49-C30E-4583-93A29AB79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6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60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pPr algn="ctr">
              <a:buNone/>
            </a:pPr>
            <a:endParaRPr lang="en-US" sz="3600" b="1" dirty="0"/>
          </a:p>
          <a:p>
            <a:pPr algn="ctr">
              <a:buNone/>
            </a:pPr>
            <a:r>
              <a:rPr lang="en-US" sz="128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19200" b="1" dirty="0">
                <a:solidFill>
                  <a:schemeClr val="bg1"/>
                </a:solidFill>
                <a:latin typeface="Georgia" pitchFamily="18" charset="0"/>
              </a:rPr>
              <a:t>ProPell™ Innovation</a:t>
            </a:r>
            <a:endParaRPr lang="en-US" sz="192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5600" b="1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sz="9600" b="1" dirty="0">
                <a:solidFill>
                  <a:schemeClr val="bg1"/>
                </a:solidFill>
                <a:latin typeface="Georgia" pitchFamily="18" charset="0"/>
              </a:rPr>
              <a:t>	Bagasse is “poor” cattle feed  by Itself, But</a:t>
            </a:r>
          </a:p>
          <a:p>
            <a:pPr lvl="0">
              <a:lnSpc>
                <a:spcPct val="120000"/>
              </a:lnSpc>
              <a:buNone/>
            </a:pPr>
            <a:r>
              <a:rPr lang="en-US" sz="9600" b="1" dirty="0">
                <a:solidFill>
                  <a:schemeClr val="bg1"/>
                </a:solidFill>
                <a:latin typeface="Georgia" pitchFamily="18" charset="0"/>
              </a:rPr>
              <a:t>	Bagasse is an excellent  “carrier” of NutriCling™ Bagasse “roughage” contributes necessary fiber </a:t>
            </a:r>
          </a:p>
          <a:p>
            <a:pPr lvl="0">
              <a:lnSpc>
                <a:spcPct val="120000"/>
              </a:lnSpc>
              <a:buNone/>
            </a:pPr>
            <a:r>
              <a:rPr lang="en-US" sz="9600" b="1" dirty="0">
                <a:solidFill>
                  <a:schemeClr val="bg1"/>
                </a:solidFill>
                <a:latin typeface="Georgia" pitchFamily="18" charset="0"/>
              </a:rPr>
              <a:t>	 NutriCling™ Contributes customized Nutrition</a:t>
            </a:r>
          </a:p>
          <a:p>
            <a:pPr lvl="0">
              <a:lnSpc>
                <a:spcPct val="120000"/>
              </a:lnSpc>
              <a:buNone/>
            </a:pPr>
            <a:r>
              <a:rPr lang="en-US" sz="9600" b="1" dirty="0">
                <a:solidFill>
                  <a:schemeClr val="bg1"/>
                </a:solidFill>
                <a:latin typeface="Georgia" pitchFamily="18" charset="0"/>
              </a:rPr>
              <a:t>                </a:t>
            </a:r>
            <a:r>
              <a:rPr lang="en-US" sz="12800" b="1" dirty="0">
                <a:solidFill>
                  <a:schemeClr val="bg1"/>
                </a:solidFill>
                <a:latin typeface="Georgia" pitchFamily="18" charset="0"/>
              </a:rPr>
              <a:t>High Value,  Low Cost Feed  </a:t>
            </a:r>
            <a:endParaRPr lang="en-US" sz="128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8000" dirty="0">
                <a:solidFill>
                  <a:schemeClr val="bg1"/>
                </a:solidFill>
              </a:rPr>
              <a:t> </a:t>
            </a:r>
          </a:p>
          <a:p>
            <a:r>
              <a:rPr lang="en-US" sz="8000" dirty="0">
                <a:solidFill>
                  <a:schemeClr val="bg1"/>
                </a:solidFill>
              </a:rPr>
              <a:t> </a:t>
            </a:r>
          </a:p>
          <a:p>
            <a:r>
              <a:rPr lang="en-US" sz="3600" dirty="0"/>
              <a:t> </a:t>
            </a:r>
          </a:p>
          <a:p>
            <a:r>
              <a:rPr lang="en-US" sz="3600" dirty="0"/>
              <a:t> </a:t>
            </a:r>
          </a:p>
          <a:p>
            <a:pPr algn="ctr">
              <a:buNone/>
            </a:pPr>
            <a:r>
              <a:rPr lang="en-US" sz="3600" dirty="0"/>
              <a:t> </a:t>
            </a:r>
          </a:p>
          <a:p>
            <a:pPr algn="ctr"/>
            <a:endParaRPr lang="en-US" sz="3600" b="1" dirty="0"/>
          </a:p>
          <a:p>
            <a:endParaRPr lang="en-US" sz="3600" dirty="0"/>
          </a:p>
          <a:p>
            <a:pPr algn="ctr"/>
            <a:endParaRPr lang="en-US" sz="3300" dirty="0"/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FE8B2A7F-C4FA-A3D8-9C22-5DC1083B6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pPr algn="ctr">
              <a:lnSpc>
                <a:spcPct val="15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ProPell™ Livestock Feed Pellets</a:t>
            </a:r>
          </a:p>
          <a:p>
            <a:pPr algn="ctr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5900" dirty="0">
                <a:solidFill>
                  <a:schemeClr val="bg1"/>
                </a:solidFill>
                <a:latin typeface="Georgia" pitchFamily="18" charset="0"/>
              </a:rPr>
              <a:t>ProPell™ Cattle Feed Pellets</a:t>
            </a:r>
          </a:p>
          <a:p>
            <a:pPr algn="ctr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500" dirty="0">
                <a:solidFill>
                  <a:schemeClr val="bg1"/>
                </a:solidFill>
                <a:latin typeface="Georgia" pitchFamily="18" charset="0"/>
              </a:rPr>
              <a:t>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900" dirty="0">
                <a:solidFill>
                  <a:schemeClr val="bg1"/>
                </a:solidFill>
                <a:latin typeface="Georgia" pitchFamily="18" charset="0"/>
              </a:rPr>
              <a:t>Made with ANM’s NutriCling™ and Bagasse</a:t>
            </a:r>
          </a:p>
        </p:txBody>
      </p:sp>
      <p:pic>
        <p:nvPicPr>
          <p:cNvPr id="1026" name="Picture 2" descr="C:\Users\Tom\Pictures\ProPell  Feedlot Pellets 100%\PICT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062654"/>
            <a:ext cx="2895600" cy="2171700"/>
          </a:xfrm>
          <a:prstGeom prst="rect">
            <a:avLst/>
          </a:prstGeom>
          <a:noFill/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AAEE727F-C66C-A57F-8FB7-B7FBE2830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8647561-9B6C-9817-F857-D6A064A44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9217"/>
            <a:ext cx="5008855" cy="6489460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60B77BCD-3593-ABEE-136C-BCFABF884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217"/>
            <a:ext cx="2379831" cy="5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2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E5A2577B-DA9A-75DA-C1E5-6F09BCEF9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1"/>
            <a:ext cx="5058053" cy="6553200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0A3B1495-2D0E-8055-B411-94852BA6A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1"/>
            <a:ext cx="2209800" cy="49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1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algn="ctr">
              <a:buNone/>
            </a:pPr>
            <a:r>
              <a:rPr lang="en-US" sz="7100" dirty="0" err="1">
                <a:solidFill>
                  <a:schemeClr val="bg1"/>
                </a:solidFill>
                <a:latin typeface="Georgia" pitchFamily="18" charset="0"/>
              </a:rPr>
              <a:t>ProPell</a:t>
            </a:r>
            <a:r>
              <a:rPr lang="en-US" sz="7100" dirty="0">
                <a:solidFill>
                  <a:schemeClr val="bg1"/>
                </a:solidFill>
                <a:latin typeface="Georgia" pitchFamily="18" charset="0"/>
              </a:rPr>
              <a:t>™ </a:t>
            </a: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*  Stable  </a:t>
            </a: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* Customizable  Protein</a:t>
            </a: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*Better TDN </a:t>
            </a: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* High Fiber  </a:t>
            </a:r>
          </a:p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* Lower Priced  </a:t>
            </a:r>
          </a:p>
          <a:p>
            <a:pPr algn="ctr">
              <a:buNone/>
            </a:pP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E2FC5412-37CC-A044-F3B0-437FFBBBF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6000" dirty="0">
                <a:solidFill>
                  <a:schemeClr val="bg1"/>
                </a:solidFill>
                <a:latin typeface="Georgia" pitchFamily="18" charset="0"/>
              </a:rPr>
              <a:t>Cattle </a:t>
            </a:r>
          </a:p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ProPell™ Benefits</a:t>
            </a:r>
          </a:p>
          <a:p>
            <a:pPr algn="ctr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Abundant Supply</a:t>
            </a:r>
          </a:p>
          <a:p>
            <a:pPr algn="ctr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Customizable  Nutrition</a:t>
            </a:r>
          </a:p>
          <a:p>
            <a:pPr algn="ctr">
              <a:buFont typeface="Arial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Georgia" pitchFamily="18" charset="0"/>
              </a:rPr>
              <a:t>Balanced Ration</a:t>
            </a:r>
          </a:p>
          <a:p>
            <a:pPr algn="ctr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Lower Costs Compared to commodity feeds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algn="ctr">
              <a:buFont typeface="Arial" charset="0"/>
              <a:buChar char="•"/>
            </a:pP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Font typeface="Arial" charset="0"/>
              <a:buChar char="•"/>
            </a:pP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BB2D842E-9B03-F2AF-120E-61BD09A09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60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3600" b="1" dirty="0"/>
          </a:p>
          <a:p>
            <a:endParaRPr lang="en-US" sz="3600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algn="ctr">
              <a:buNone/>
            </a:pPr>
            <a:r>
              <a:rPr lang="en-US" sz="19200" dirty="0" err="1">
                <a:solidFill>
                  <a:schemeClr val="bg1"/>
                </a:solidFill>
                <a:latin typeface="Georgia" pitchFamily="18" charset="0"/>
              </a:rPr>
              <a:t>ProPell</a:t>
            </a:r>
            <a:r>
              <a:rPr lang="en-US" sz="19200" dirty="0">
                <a:solidFill>
                  <a:schemeClr val="bg1"/>
                </a:solidFill>
                <a:latin typeface="Georgia" pitchFamily="18" charset="0"/>
              </a:rPr>
              <a:t>™</a:t>
            </a:r>
          </a:p>
          <a:p>
            <a:pPr algn="ctr">
              <a:buNone/>
            </a:pPr>
            <a:r>
              <a:rPr lang="en-US" sz="14400" dirty="0">
                <a:solidFill>
                  <a:schemeClr val="bg1"/>
                </a:solidFill>
                <a:latin typeface="Georgia" pitchFamily="18" charset="0"/>
              </a:rPr>
              <a:t>ALWAYS BELOW</a:t>
            </a:r>
          </a:p>
          <a:p>
            <a:pPr algn="ctr">
              <a:buNone/>
            </a:pPr>
            <a:r>
              <a:rPr lang="en-US" sz="14400" dirty="0">
                <a:solidFill>
                  <a:schemeClr val="bg1"/>
                </a:solidFill>
                <a:latin typeface="Georgia" pitchFamily="18" charset="0"/>
              </a:rPr>
              <a:t>Commodity Traded Feed Costs </a:t>
            </a:r>
          </a:p>
          <a:p>
            <a:pPr algn="ctr">
              <a:buNone/>
            </a:pPr>
            <a:r>
              <a:rPr lang="en-US" sz="17600" dirty="0">
                <a:solidFill>
                  <a:schemeClr val="bg1"/>
                </a:solidFill>
              </a:rPr>
              <a:t> </a:t>
            </a:r>
          </a:p>
          <a:p>
            <a:pPr algn="ctr">
              <a:buNone/>
            </a:pPr>
            <a:endParaRPr lang="en-US" sz="8000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8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600" dirty="0"/>
              <a:t> </a:t>
            </a:r>
          </a:p>
          <a:p>
            <a:pPr algn="ctr"/>
            <a:endParaRPr lang="en-US" sz="3600" b="1" dirty="0"/>
          </a:p>
          <a:p>
            <a:endParaRPr lang="en-US" sz="3600" dirty="0"/>
          </a:p>
          <a:p>
            <a:pPr algn="ctr"/>
            <a:endParaRPr lang="en-US" sz="3300" dirty="0"/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566AD64E-C969-DEFB-3C39-6C45D639B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60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3600" b="1" dirty="0"/>
          </a:p>
          <a:p>
            <a:endParaRPr lang="en-US" sz="3600" b="1" dirty="0"/>
          </a:p>
          <a:p>
            <a:pPr marL="0" indent="0" algn="ctr">
              <a:buNone/>
            </a:pPr>
            <a:r>
              <a:rPr lang="en-US" sz="11200" dirty="0">
                <a:solidFill>
                  <a:schemeClr val="bg1"/>
                </a:solidFill>
                <a:latin typeface="Georgia" pitchFamily="18" charset="0"/>
              </a:rPr>
              <a:t>2020 Commodity Pricing versus ProPell™   </a:t>
            </a:r>
            <a:endParaRPr lang="en-US" sz="112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sz="6600" dirty="0"/>
              <a:t> </a:t>
            </a:r>
            <a:endParaRPr lang="en-US" sz="96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8000" b="1" dirty="0">
                <a:solidFill>
                  <a:schemeClr val="bg1"/>
                </a:solidFill>
                <a:latin typeface="Georgia" pitchFamily="18" charset="0"/>
              </a:rPr>
              <a:t>Commodity feeds mix: </a:t>
            </a:r>
            <a:r>
              <a:rPr lang="en-US" sz="8000" dirty="0">
                <a:solidFill>
                  <a:schemeClr val="bg1"/>
                </a:solidFill>
                <a:latin typeface="Georgia" pitchFamily="18" charset="0"/>
              </a:rPr>
              <a:t> Nutritionists aim for 15% Crude Protein </a:t>
            </a:r>
          </a:p>
          <a:p>
            <a:pPr algn="ctr">
              <a:buNone/>
            </a:pPr>
            <a:r>
              <a:rPr lang="en-US" sz="8000" dirty="0">
                <a:solidFill>
                  <a:schemeClr val="bg1"/>
                </a:solidFill>
                <a:latin typeface="Georgia" pitchFamily="18" charset="0"/>
              </a:rPr>
              <a:t>Soybean Meal = $319.32 /ton x .34  = $108.47</a:t>
            </a:r>
          </a:p>
          <a:p>
            <a:pPr algn="ctr">
              <a:buNone/>
            </a:pPr>
            <a:r>
              <a:rPr lang="en-US" sz="8000" dirty="0">
                <a:solidFill>
                  <a:schemeClr val="bg1"/>
                </a:solidFill>
                <a:latin typeface="Georgia" pitchFamily="18" charset="0"/>
              </a:rPr>
              <a:t>  Corn Gluten Pellets = $196/ton x .66 = $129.36</a:t>
            </a:r>
          </a:p>
          <a:p>
            <a:pPr algn="ctr">
              <a:buNone/>
            </a:pPr>
            <a:r>
              <a:rPr lang="en-US" sz="9600" dirty="0">
                <a:solidFill>
                  <a:schemeClr val="bg1"/>
                </a:solidFill>
                <a:latin typeface="Georgia" pitchFamily="18" charset="0"/>
              </a:rPr>
              <a:t> Commodity Trading Price  (15% Protein) = </a:t>
            </a:r>
            <a:r>
              <a:rPr lang="en-US" sz="9600" b="1" dirty="0">
                <a:solidFill>
                  <a:schemeClr val="bg1"/>
                </a:solidFill>
                <a:latin typeface="Georgia" pitchFamily="18" charset="0"/>
              </a:rPr>
              <a:t>$237.93/ton* </a:t>
            </a:r>
            <a:r>
              <a:rPr lang="en-US" sz="8000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algn="ctr">
              <a:buNone/>
            </a:pPr>
            <a:endParaRPr lang="en-US" sz="80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11200" dirty="0">
                <a:solidFill>
                  <a:schemeClr val="bg1"/>
                </a:solidFill>
                <a:latin typeface="Georgia" pitchFamily="18" charset="0"/>
              </a:rPr>
              <a:t>ProPell™ Price (15% protein) priced $214.14/ton </a:t>
            </a:r>
          </a:p>
          <a:p>
            <a:pPr>
              <a:buNone/>
            </a:pPr>
            <a:r>
              <a:rPr lang="en-US" sz="9600" dirty="0">
                <a:solidFill>
                  <a:schemeClr val="bg1"/>
                </a:solidFill>
                <a:latin typeface="Georgia" pitchFamily="18" charset="0"/>
              </a:rPr>
              <a:t>       (ProPell™ priced at $200/ton yields 40% Gross Profit)</a:t>
            </a:r>
          </a:p>
          <a:p>
            <a:pPr>
              <a:buNone/>
            </a:pPr>
            <a:endParaRPr lang="en-US" sz="9600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8000" dirty="0">
                <a:solidFill>
                  <a:schemeClr val="bg1"/>
                </a:solidFill>
                <a:latin typeface="Georgia" pitchFamily="18" charset="0"/>
              </a:rPr>
              <a:t>*  Prices appear as five year averages of commodity markets trades</a:t>
            </a:r>
          </a:p>
          <a:p>
            <a:pPr algn="ctr">
              <a:buNone/>
            </a:pPr>
            <a:endParaRPr lang="en-US" sz="8000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8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600" dirty="0"/>
              <a:t> </a:t>
            </a:r>
          </a:p>
          <a:p>
            <a:pPr algn="ctr"/>
            <a:endParaRPr lang="en-US" sz="3600" b="1" dirty="0"/>
          </a:p>
          <a:p>
            <a:endParaRPr lang="en-US" sz="3600" dirty="0"/>
          </a:p>
          <a:p>
            <a:pPr algn="ctr"/>
            <a:endParaRPr lang="en-US" sz="3300" dirty="0"/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4B4ABA95-D34D-0A4C-8BF8-0A5BA0726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262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60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3600" b="1" dirty="0"/>
          </a:p>
          <a:p>
            <a:endParaRPr lang="en-US" sz="3600" b="1" dirty="0"/>
          </a:p>
          <a:p>
            <a:pPr marL="0" indent="0" algn="ctr">
              <a:buNone/>
            </a:pPr>
            <a:r>
              <a:rPr lang="en-US" sz="11200" dirty="0">
                <a:solidFill>
                  <a:schemeClr val="bg1"/>
                </a:solidFill>
                <a:latin typeface="Georgia" pitchFamily="18" charset="0"/>
              </a:rPr>
              <a:t>July 2022 Commodity Pricing versus ProPell™   </a:t>
            </a:r>
            <a:endParaRPr lang="en-US" sz="112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sz="6600" dirty="0"/>
              <a:t> </a:t>
            </a:r>
            <a:endParaRPr lang="en-US" sz="96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8000" b="1" dirty="0">
                <a:solidFill>
                  <a:schemeClr val="bg1"/>
                </a:solidFill>
                <a:latin typeface="Georgia" pitchFamily="18" charset="0"/>
              </a:rPr>
              <a:t>Commodity feeds mix: </a:t>
            </a:r>
            <a:r>
              <a:rPr lang="en-US" sz="8000" dirty="0">
                <a:solidFill>
                  <a:schemeClr val="bg1"/>
                </a:solidFill>
                <a:latin typeface="Georgia" pitchFamily="18" charset="0"/>
              </a:rPr>
              <a:t> Nutritionists aim for 15% Crude Protein </a:t>
            </a:r>
          </a:p>
          <a:p>
            <a:pPr algn="ctr">
              <a:buNone/>
            </a:pPr>
            <a:r>
              <a:rPr lang="en-US" sz="8000" dirty="0">
                <a:solidFill>
                  <a:schemeClr val="bg1"/>
                </a:solidFill>
                <a:latin typeface="Georgia" pitchFamily="18" charset="0"/>
              </a:rPr>
              <a:t>Soybean Meal = $505 /ton x .34  = $171.70</a:t>
            </a:r>
          </a:p>
          <a:p>
            <a:pPr algn="ctr">
              <a:buNone/>
            </a:pPr>
            <a:r>
              <a:rPr lang="en-US" sz="8000" dirty="0">
                <a:solidFill>
                  <a:schemeClr val="bg1"/>
                </a:solidFill>
                <a:latin typeface="Georgia" pitchFamily="18" charset="0"/>
              </a:rPr>
              <a:t>  Corn Gluten Pellets = $2.15/ton x .66 = $141.90</a:t>
            </a:r>
          </a:p>
          <a:p>
            <a:pPr algn="ctr">
              <a:buNone/>
            </a:pPr>
            <a:r>
              <a:rPr lang="en-US" sz="9600" dirty="0">
                <a:solidFill>
                  <a:schemeClr val="bg1"/>
                </a:solidFill>
                <a:latin typeface="Georgia" pitchFamily="18" charset="0"/>
              </a:rPr>
              <a:t> Commodity Trading Price  (15% Protein) = </a:t>
            </a:r>
            <a:r>
              <a:rPr lang="en-US" sz="9600" b="1" dirty="0">
                <a:solidFill>
                  <a:schemeClr val="bg1"/>
                </a:solidFill>
                <a:latin typeface="Georgia" pitchFamily="18" charset="0"/>
              </a:rPr>
              <a:t>$313.60/ton* </a:t>
            </a:r>
            <a:r>
              <a:rPr lang="en-US" sz="8000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algn="ctr">
              <a:buNone/>
            </a:pPr>
            <a:endParaRPr lang="en-US" sz="80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11200" dirty="0">
                <a:solidFill>
                  <a:schemeClr val="bg1"/>
                </a:solidFill>
                <a:latin typeface="Georgia" pitchFamily="18" charset="0"/>
              </a:rPr>
              <a:t>ProPell™ Price (15% protein) priced $214.14/ton </a:t>
            </a:r>
          </a:p>
          <a:p>
            <a:pPr>
              <a:buNone/>
            </a:pPr>
            <a:r>
              <a:rPr lang="en-US" sz="9600" dirty="0">
                <a:solidFill>
                  <a:schemeClr val="bg1"/>
                </a:solidFill>
                <a:latin typeface="Georgia" pitchFamily="18" charset="0"/>
              </a:rPr>
              <a:t>       </a:t>
            </a:r>
            <a:endParaRPr lang="en-US" sz="80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8000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8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600" dirty="0"/>
              <a:t> </a:t>
            </a:r>
          </a:p>
          <a:p>
            <a:pPr algn="ctr"/>
            <a:endParaRPr lang="en-US" sz="3600" b="1" dirty="0"/>
          </a:p>
          <a:p>
            <a:endParaRPr lang="en-US" sz="3600" dirty="0"/>
          </a:p>
          <a:p>
            <a:pPr algn="ctr"/>
            <a:endParaRPr lang="en-US" sz="3300" dirty="0"/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6EF3DAF2-2F5C-5EA3-C697-403877C79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9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err="1">
                <a:solidFill>
                  <a:schemeClr val="bg1"/>
                </a:solidFill>
                <a:latin typeface="Georgia" pitchFamily="18" charset="0"/>
              </a:rPr>
              <a:t>ProPell</a:t>
            </a:r>
            <a:r>
              <a:rPr lang="en-US" sz="7200" dirty="0">
                <a:solidFill>
                  <a:schemeClr val="bg1"/>
                </a:solidFill>
                <a:latin typeface="Georgia" pitchFamily="18" charset="0"/>
              </a:rPr>
              <a:t>™ </a:t>
            </a:r>
          </a:p>
          <a:p>
            <a:pPr algn="ctr">
              <a:buNone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Evolved from</a:t>
            </a:r>
          </a:p>
          <a:p>
            <a:pPr algn="ctr">
              <a:buNone/>
            </a:pPr>
            <a:r>
              <a:rPr lang="en-US" sz="6600" dirty="0">
                <a:solidFill>
                  <a:schemeClr val="bg1"/>
                </a:solidFill>
                <a:latin typeface="Georgia" pitchFamily="18" charset="0"/>
              </a:rPr>
              <a:t>BalePlus™ </a:t>
            </a:r>
          </a:p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itchFamily="18" charset="0"/>
              </a:rPr>
              <a:t>Forage Injection Systems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algn="ctr">
              <a:buNone/>
            </a:pP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299531DA-4D92-4453-269E-820043106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262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60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3600" b="1" dirty="0"/>
          </a:p>
          <a:p>
            <a:endParaRPr lang="en-US" sz="3600" b="1" dirty="0"/>
          </a:p>
          <a:p>
            <a:pPr marL="0" indent="0" algn="ctr">
              <a:buNone/>
            </a:pPr>
            <a:r>
              <a:rPr lang="en-US" sz="11200" dirty="0">
                <a:solidFill>
                  <a:schemeClr val="bg1"/>
                </a:solidFill>
                <a:latin typeface="Georgia" pitchFamily="18" charset="0"/>
              </a:rPr>
              <a:t> Commodity Pricing versus ProPell™  </a:t>
            </a:r>
          </a:p>
          <a:p>
            <a:pPr marL="0" indent="0" algn="ctr">
              <a:buNone/>
            </a:pPr>
            <a:r>
              <a:rPr lang="en-US" sz="11200" dirty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en-US" sz="112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sz="6600" dirty="0"/>
              <a:t> </a:t>
            </a:r>
            <a:endParaRPr lang="en-US" sz="96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12800" b="1" dirty="0">
                <a:solidFill>
                  <a:schemeClr val="bg1"/>
                </a:solidFill>
                <a:latin typeface="Georgia" pitchFamily="18" charset="0"/>
              </a:rPr>
              <a:t>At July 2022 commodity benchmarks</a:t>
            </a:r>
          </a:p>
          <a:p>
            <a:pPr algn="ctr">
              <a:buNone/>
            </a:pPr>
            <a:r>
              <a:rPr lang="en-US" sz="17600" dirty="0">
                <a:solidFill>
                  <a:schemeClr val="bg1"/>
                </a:solidFill>
                <a:latin typeface="Georgia" pitchFamily="18" charset="0"/>
              </a:rPr>
              <a:t>ProPell™ is $100/ton Less</a:t>
            </a:r>
          </a:p>
          <a:p>
            <a:pPr algn="ctr">
              <a:buNone/>
            </a:pPr>
            <a:endParaRPr lang="en-US" sz="176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19200" dirty="0">
                <a:solidFill>
                  <a:schemeClr val="bg1"/>
                </a:solidFill>
                <a:latin typeface="Georgia" pitchFamily="18" charset="0"/>
              </a:rPr>
              <a:t>32% Savings</a:t>
            </a:r>
          </a:p>
          <a:p>
            <a:pPr algn="ctr">
              <a:buNone/>
            </a:pPr>
            <a:endParaRPr lang="en-US" sz="17600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buNone/>
            </a:pPr>
            <a:endParaRPr lang="en-US" sz="80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8000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8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600" dirty="0"/>
              <a:t> </a:t>
            </a:r>
          </a:p>
          <a:p>
            <a:pPr algn="ctr"/>
            <a:endParaRPr lang="en-US" sz="3600" b="1" dirty="0"/>
          </a:p>
          <a:p>
            <a:endParaRPr lang="en-US" sz="3600" dirty="0"/>
          </a:p>
          <a:p>
            <a:pPr algn="ctr"/>
            <a:endParaRPr lang="en-US" sz="3300" dirty="0"/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01747597-872C-7A3A-12D6-95A04D440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3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For More Information</a:t>
            </a: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Tom Cox</a:t>
            </a: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706 889 5990 cell</a:t>
            </a: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tcox@baleplus.com</a:t>
            </a: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B089A018-3707-64E5-6D84-1F8068E09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7200" dirty="0" err="1">
                <a:solidFill>
                  <a:schemeClr val="bg1"/>
                </a:solidFill>
                <a:latin typeface="Georgia" pitchFamily="18" charset="0"/>
              </a:rPr>
              <a:t>BalePlus</a:t>
            </a:r>
            <a:r>
              <a:rPr lang="en-US" sz="7200" dirty="0">
                <a:solidFill>
                  <a:schemeClr val="bg1"/>
                </a:solidFill>
                <a:latin typeface="Georgia" pitchFamily="18" charset="0"/>
              </a:rPr>
              <a:t>™ </a:t>
            </a:r>
          </a:p>
          <a:p>
            <a:pPr algn="ctr">
              <a:buNone/>
            </a:pPr>
            <a:r>
              <a:rPr lang="en-US" sz="3000" dirty="0">
                <a:solidFill>
                  <a:schemeClr val="bg1"/>
                </a:solidFill>
                <a:latin typeface="Georgia" pitchFamily="18" charset="0"/>
              </a:rPr>
              <a:t>U.S.  Patent: 6,126,985</a:t>
            </a:r>
          </a:p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Method, Composition and Apparatus </a:t>
            </a:r>
          </a:p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for Treating a Bale of Hay</a:t>
            </a:r>
          </a:p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Georgia" pitchFamily="18" charset="0"/>
                <a:hlinkClick r:id="rId3"/>
              </a:rPr>
              <a:t>www.baleplus.com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 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  <a:latin typeface="Georgia" pitchFamily="18" charset="0"/>
              </a:rPr>
              <a:t>25+ years in successful business</a:t>
            </a: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D19EE3AF-02DC-2D67-9936-46AA626B5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Georgia" pitchFamily="18" charset="0"/>
              </a:rPr>
              <a:t>We created a NEW Cattle Feed</a:t>
            </a:r>
          </a:p>
          <a:p>
            <a:pPr algn="ctr">
              <a:buNone/>
            </a:pPr>
            <a:r>
              <a:rPr lang="en-US" sz="5400" dirty="0">
                <a:solidFill>
                  <a:schemeClr val="bg1"/>
                </a:solidFill>
                <a:latin typeface="Georgia" pitchFamily="18" charset="0"/>
              </a:rPr>
              <a:t>ProPell™ </a:t>
            </a:r>
          </a:p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itchFamily="18" charset="0"/>
              </a:rPr>
              <a:t>Customizable livestock feed made from crushed, discarded sugarcane</a:t>
            </a:r>
          </a:p>
          <a:p>
            <a:pPr algn="ctr">
              <a:buNone/>
            </a:pP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19F5758-43A3-01AA-E878-19983BACE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Raw Bagasse </a:t>
            </a:r>
          </a:p>
          <a:p>
            <a:pPr algn="ctr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Dried bagasse provides fiber for proper digestion</a:t>
            </a:r>
          </a:p>
        </p:txBody>
      </p:sp>
      <p:pic>
        <p:nvPicPr>
          <p:cNvPr id="5" name="Content Placeholder 4" descr="C:\Users\Tom\Pictures\2004-12-31 001\PICT001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31242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75099307-CAE6-FE15-1015-568F6FEA8A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document&#10;&#10;Description automatically generated with low confidence">
            <a:extLst>
              <a:ext uri="{FF2B5EF4-FFF2-40B4-BE49-F238E27FC236}">
                <a16:creationId xmlns:a16="http://schemas.microsoft.com/office/drawing/2014/main" id="{4F818D2A-5622-D332-C1E5-46BB9EB1C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44" y="0"/>
            <a:ext cx="5293311" cy="6858000"/>
          </a:xfrm>
          <a:prstGeom prst="rect">
            <a:avLst/>
          </a:prstGeom>
        </p:spPr>
      </p:pic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937E2E0F-3F76-E275-7E2A-D01622EE5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133600" cy="4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0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  <a:latin typeface="Georgia" pitchFamily="18" charset="0"/>
              </a:rPr>
              <a:t> BalePlus™ Bio-technology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  <a:latin typeface="Georgia" pitchFamily="18" charset="0"/>
              </a:rPr>
              <a:t>adapted to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  <a:latin typeface="Georgia" pitchFamily="18" charset="0"/>
              </a:rPr>
              <a:t>ANM ProPell™ Cattle Feed </a:t>
            </a: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3D306EEE-8D17-B5C9-6CA4-705ED2D41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sz="5400" dirty="0">
                <a:solidFill>
                  <a:schemeClr val="bg1"/>
                </a:solidFill>
                <a:latin typeface="Georgia" pitchFamily="18" charset="0"/>
              </a:rPr>
              <a:t>  BalePlus™ StemCling™</a:t>
            </a:r>
          </a:p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  <a:latin typeface="Georgia" pitchFamily="18" charset="0"/>
              </a:rPr>
              <a:t>Evolved into</a:t>
            </a:r>
          </a:p>
          <a:p>
            <a:pPr algn="ctr">
              <a:buNone/>
            </a:pPr>
            <a:r>
              <a:rPr lang="en-US" sz="5400" dirty="0">
                <a:solidFill>
                  <a:schemeClr val="bg1"/>
                </a:solidFill>
                <a:latin typeface="Georgia" pitchFamily="18" charset="0"/>
              </a:rPr>
              <a:t>ANM NutriCling™</a:t>
            </a: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08E468E5-07C9-A490-6B7E-B2EDEA18E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/>
          </a:p>
          <a:p>
            <a:pPr algn="ctr">
              <a:buNone/>
            </a:pPr>
            <a:r>
              <a:rPr lang="en-US" sz="60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7200" dirty="0">
                <a:solidFill>
                  <a:schemeClr val="bg1"/>
                </a:solidFill>
                <a:latin typeface="Georgia" pitchFamily="18" charset="0"/>
              </a:rPr>
              <a:t>ProPell™</a:t>
            </a:r>
          </a:p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Customizable Protein</a:t>
            </a:r>
          </a:p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Lower Cost</a:t>
            </a:r>
          </a:p>
        </p:txBody>
      </p:sp>
      <p:pic>
        <p:nvPicPr>
          <p:cNvPr id="2" name="Picture 1" descr="A close-up of a logo">
            <a:extLst>
              <a:ext uri="{FF2B5EF4-FFF2-40B4-BE49-F238E27FC236}">
                <a16:creationId xmlns:a16="http://schemas.microsoft.com/office/drawing/2014/main" id="{693F0F0D-55FE-7DE7-B70F-823DA697B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269"/>
            <a:ext cx="5181600" cy="11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4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11571</TotalTime>
  <Words>449</Words>
  <Application>Microsoft Office PowerPoint</Application>
  <PresentationFormat>On-screen Show (4:3)</PresentationFormat>
  <Paragraphs>171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Thomas Cox</cp:lastModifiedBy>
  <cp:revision>96</cp:revision>
  <dcterms:created xsi:type="dcterms:W3CDTF">2013-08-25T23:32:10Z</dcterms:created>
  <dcterms:modified xsi:type="dcterms:W3CDTF">2024-10-11T05:29:14Z</dcterms:modified>
</cp:coreProperties>
</file>